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60" r:id="rId4"/>
    <p:sldId id="265" r:id="rId5"/>
    <p:sldId id="268" r:id="rId6"/>
    <p:sldId id="258" r:id="rId7"/>
    <p:sldId id="259" r:id="rId8"/>
    <p:sldId id="262" r:id="rId9"/>
    <p:sldId id="261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8/10/17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kickflip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 by: Shannon, Anona and Eduard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464309"/>
            <a:ext cx="2101977" cy="2693480"/>
          </a:xfrm>
        </p:spPr>
        <p:txBody>
          <a:bodyPr/>
          <a:lstStyle/>
          <a:p>
            <a:r>
              <a:rPr lang="en-US" smtClean="0"/>
              <a:t>“I </a:t>
            </a:r>
            <a:r>
              <a:rPr lang="en-US"/>
              <a:t>want to see which sales employee has the highest sales total for this period so they can get many high </a:t>
            </a:r>
            <a:r>
              <a:rPr lang="en-US"/>
              <a:t>fives</a:t>
            </a:r>
            <a:r>
              <a:rPr lang="en-US" smtClean="0"/>
              <a:t>.”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288" y="2857499"/>
            <a:ext cx="558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773615" cy="1607630"/>
          </a:xfrm>
        </p:spPr>
        <p:txBody>
          <a:bodyPr/>
          <a:lstStyle/>
          <a:p>
            <a:r>
              <a:rPr lang="en-US" dirty="0" smtClean="0"/>
              <a:t>“I </a:t>
            </a:r>
            <a:r>
              <a:rPr lang="en-US" dirty="0"/>
              <a:t>want to create projects and assign employees to projects. I want to see which employees are assigned to each </a:t>
            </a:r>
            <a:r>
              <a:rPr lang="en-US" dirty="0" smtClean="0"/>
              <a:t>project.”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69862" y="3945446"/>
            <a:ext cx="3487864" cy="1607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Please note, user story 6 had 3 parts and within the timeframe we completed the first part </a:t>
            </a:r>
            <a:r>
              <a:rPr lang="mr-IN" sz="1600" i="1" dirty="0" smtClean="0"/>
              <a:t>–</a:t>
            </a:r>
            <a:r>
              <a:rPr lang="en-US" sz="1600" i="1" dirty="0" smtClean="0"/>
              <a:t> “I want to create projects</a:t>
            </a:r>
            <a:r>
              <a:rPr lang="mr-IN" sz="1600" i="1" dirty="0" smtClean="0"/>
              <a:t>…</a:t>
            </a:r>
            <a:r>
              <a:rPr lang="en-GB" sz="1600" i="1" dirty="0" smtClean="0"/>
              <a:t>”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47" y="2465388"/>
            <a:ext cx="5981701" cy="1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9"/>
            <a:ext cx="10058400" cy="42312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Agreed tools for development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Assigned roles within the team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Agreed schema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Agreed on console based application rather than GUI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Assigned tasks to complete for each possible ‘sprint’ between client meetings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Set naming conventions in database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As issues were encountered, we reassigned based on who could best tackle the issue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Communicatin</a:t>
            </a:r>
            <a:r>
              <a:rPr lang="en-US" dirty="0"/>
              <a:t>g</a:t>
            </a:r>
            <a:r>
              <a:rPr lang="en-US" dirty="0" smtClean="0"/>
              <a:t> with client when obstacles came 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69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84632"/>
            <a:ext cx="4716590" cy="1609344"/>
          </a:xfrm>
        </p:spPr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453" y="172702"/>
            <a:ext cx="4219983" cy="64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roles in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9" y="2121408"/>
            <a:ext cx="1019171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Developer </a:t>
            </a:r>
            <a:r>
              <a:rPr lang="mr-IN" dirty="0" smtClean="0"/>
              <a:t>–</a:t>
            </a:r>
            <a:r>
              <a:rPr lang="en-US" dirty="0" smtClean="0"/>
              <a:t> used by Shannon, Eduard, and Anona for development purposes that had same permissions as root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Views were created to execute the queries required for the appropriate user stories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PeopleTeam </a:t>
            </a:r>
            <a:r>
              <a:rPr lang="mr-IN" dirty="0" smtClean="0"/>
              <a:t>–</a:t>
            </a:r>
            <a:r>
              <a:rPr lang="en-US" dirty="0" smtClean="0"/>
              <a:t> select permissions on views for user stories 1, 2 and 3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FinanceTeam </a:t>
            </a:r>
            <a:r>
              <a:rPr lang="mr-IN" dirty="0" smtClean="0"/>
              <a:t>–</a:t>
            </a:r>
            <a:r>
              <a:rPr lang="en-US" dirty="0" smtClean="0"/>
              <a:t> select permission on view for user story 4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SalesTeam </a:t>
            </a:r>
            <a:r>
              <a:rPr lang="mr-IN" dirty="0" smtClean="0"/>
              <a:t>–</a:t>
            </a:r>
            <a:r>
              <a:rPr lang="en-US" dirty="0" smtClean="0"/>
              <a:t> select permission on view for user story 5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TalentManager </a:t>
            </a:r>
            <a:r>
              <a:rPr lang="mr-IN" dirty="0" smtClean="0"/>
              <a:t>–</a:t>
            </a:r>
            <a:r>
              <a:rPr lang="en-US" dirty="0" smtClean="0"/>
              <a:t> select permission on view for user story 6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96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viewed by different users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6590" b="8013"/>
          <a:stretch/>
        </p:blipFill>
        <p:spPr>
          <a:xfrm>
            <a:off x="1373418" y="2237767"/>
            <a:ext cx="3887537" cy="1548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1016" b="13042"/>
          <a:stretch/>
        </p:blipFill>
        <p:spPr>
          <a:xfrm>
            <a:off x="1369510" y="4592016"/>
            <a:ext cx="3887537" cy="1204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5489"/>
          <a:stretch/>
        </p:blipFill>
        <p:spPr>
          <a:xfrm>
            <a:off x="6640094" y="2409459"/>
            <a:ext cx="3995822" cy="1204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21712"/>
          <a:stretch/>
        </p:blipFill>
        <p:spPr>
          <a:xfrm>
            <a:off x="6640094" y="4577778"/>
            <a:ext cx="3995822" cy="121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165453" y="2655582"/>
            <a:ext cx="18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PeopleTeam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5453" y="4753623"/>
            <a:ext cx="18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FinanceTeam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509564" y="2521641"/>
            <a:ext cx="18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SalesTeam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509564" y="4895048"/>
            <a:ext cx="18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TalentManager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8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9848" y="2764345"/>
            <a:ext cx="2259140" cy="16933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“I </a:t>
            </a:r>
            <a:r>
              <a:rPr lang="en-US" dirty="0"/>
              <a:t>want to </a:t>
            </a:r>
            <a:r>
              <a:rPr lang="en-US" i="1" dirty="0"/>
              <a:t>enter employees' details</a:t>
            </a:r>
            <a:r>
              <a:rPr lang="en-US" dirty="0"/>
              <a:t> so that the system records their </a:t>
            </a:r>
            <a:r>
              <a:rPr lang="en-US" dirty="0" smtClean="0"/>
              <a:t>information.”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3" y="1882775"/>
            <a:ext cx="60706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991" y="2707195"/>
            <a:ext cx="3073527" cy="2093405"/>
          </a:xfrm>
        </p:spPr>
        <p:txBody>
          <a:bodyPr/>
          <a:lstStyle/>
          <a:p>
            <a:r>
              <a:rPr lang="en-US" smtClean="0"/>
              <a:t>“I </a:t>
            </a:r>
            <a:r>
              <a:rPr lang="en-US"/>
              <a:t>want to generate a report containing </a:t>
            </a:r>
            <a:r>
              <a:rPr lang="en-US" i="1"/>
              <a:t>employees per department</a:t>
            </a:r>
            <a:r>
              <a:rPr lang="en-US"/>
              <a:t> so that BU heads can see who is in each </a:t>
            </a:r>
            <a:r>
              <a:rPr lang="en-US"/>
              <a:t>department</a:t>
            </a:r>
            <a:r>
              <a:rPr lang="en-US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92" y="156383"/>
            <a:ext cx="3319419" cy="65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335720"/>
            <a:ext cx="2516315" cy="4050792"/>
          </a:xfrm>
        </p:spPr>
        <p:txBody>
          <a:bodyPr/>
          <a:lstStyle/>
          <a:p>
            <a:r>
              <a:rPr lang="en-US" smtClean="0"/>
              <a:t>“I </a:t>
            </a:r>
            <a:r>
              <a:rPr lang="en-US"/>
              <a:t>want to be able to add Sales employees (employees who also have commission rate and total sales so far this </a:t>
            </a:r>
            <a:r>
              <a:rPr lang="en-US"/>
              <a:t>period</a:t>
            </a:r>
            <a:r>
              <a:rPr lang="en-US" smtClean="0"/>
              <a:t>).”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49" y="1903413"/>
            <a:ext cx="6807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807208"/>
            <a:ext cx="3359277" cy="1807655"/>
          </a:xfrm>
        </p:spPr>
        <p:txBody>
          <a:bodyPr/>
          <a:lstStyle/>
          <a:p>
            <a:r>
              <a:rPr lang="en-US" dirty="0" smtClean="0"/>
              <a:t>“I </a:t>
            </a:r>
            <a:r>
              <a:rPr lang="en-US" dirty="0"/>
              <a:t>want to generate a report containing each employee and their net pay for the current pay </a:t>
            </a:r>
            <a:r>
              <a:rPr lang="en-US" dirty="0" smtClean="0"/>
              <a:t>period”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50" y="114300"/>
            <a:ext cx="3499212" cy="65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293</TotalTime>
  <Words>314</Words>
  <Application>Microsoft Macintosh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TEAM kickflip</vt:lpstr>
      <vt:lpstr>approach</vt:lpstr>
      <vt:lpstr>Database schema</vt:lpstr>
      <vt:lpstr>User roles in application</vt:lpstr>
      <vt:lpstr>Menu viewed by different users</vt:lpstr>
      <vt:lpstr>User story 1</vt:lpstr>
      <vt:lpstr>User story 2</vt:lpstr>
      <vt:lpstr>User story 3</vt:lpstr>
      <vt:lpstr>User story 4</vt:lpstr>
      <vt:lpstr>User story 5</vt:lpstr>
      <vt:lpstr>User story 6</vt:lpstr>
      <vt:lpstr>Any questions?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kickflip</dc:title>
  <dc:creator>Shannon Dorrian</dc:creator>
  <cp:lastModifiedBy>Shannon Dorrian</cp:lastModifiedBy>
  <cp:revision>9</cp:revision>
  <dcterms:created xsi:type="dcterms:W3CDTF">2017-08-10T15:43:47Z</dcterms:created>
  <dcterms:modified xsi:type="dcterms:W3CDTF">2017-08-10T20:36:51Z</dcterms:modified>
</cp:coreProperties>
</file>